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9" autoAdjust="0"/>
    <p:restoredTop sz="94718" autoAdjust="0"/>
  </p:normalViewPr>
  <p:slideViewPr>
    <p:cSldViewPr>
      <p:cViewPr varScale="1">
        <p:scale>
          <a:sx n="70" d="100"/>
          <a:sy n="70" d="100"/>
        </p:scale>
        <p:origin x="-52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2E2D7-C876-4BF2-8F63-36CD6937100E}" type="datetimeFigureOut">
              <a:rPr lang="zh-CN" altLang="en-US" smtClean="0"/>
              <a:t>2013-8-6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D7A17-5F0F-46CF-84C5-EF5C7C7B8D4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>
    <p:checke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2E2D7-C876-4BF2-8F63-36CD6937100E}" type="datetimeFigureOut">
              <a:rPr lang="zh-CN" altLang="en-US" smtClean="0"/>
              <a:t>2013-8-6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D7A17-5F0F-46CF-84C5-EF5C7C7B8D4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>
    <p:checke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2E2D7-C876-4BF2-8F63-36CD6937100E}" type="datetimeFigureOut">
              <a:rPr lang="zh-CN" altLang="en-US" smtClean="0"/>
              <a:t>2013-8-6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D7A17-5F0F-46CF-84C5-EF5C7C7B8D4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>
    <p:checke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2E2D7-C876-4BF2-8F63-36CD6937100E}" type="datetimeFigureOut">
              <a:rPr lang="zh-CN" altLang="en-US" smtClean="0"/>
              <a:t>2013-8-6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D7A17-5F0F-46CF-84C5-EF5C7C7B8D4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>
    <p:checke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2E2D7-C876-4BF2-8F63-36CD6937100E}" type="datetimeFigureOut">
              <a:rPr lang="zh-CN" altLang="en-US" smtClean="0"/>
              <a:t>2013-8-6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D7A17-5F0F-46CF-84C5-EF5C7C7B8D4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>
    <p:checke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2E2D7-C876-4BF2-8F63-36CD6937100E}" type="datetimeFigureOut">
              <a:rPr lang="zh-CN" altLang="en-US" smtClean="0"/>
              <a:t>2013-8-6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D7A17-5F0F-46CF-84C5-EF5C7C7B8D4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>
    <p:checke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2E2D7-C876-4BF2-8F63-36CD6937100E}" type="datetimeFigureOut">
              <a:rPr lang="zh-CN" altLang="en-US" smtClean="0"/>
              <a:t>2013-8-6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D7A17-5F0F-46CF-84C5-EF5C7C7B8D4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>
    <p:checke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2E2D7-C876-4BF2-8F63-36CD6937100E}" type="datetimeFigureOut">
              <a:rPr lang="zh-CN" altLang="en-US" smtClean="0"/>
              <a:t>2013-8-6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D7A17-5F0F-46CF-84C5-EF5C7C7B8D4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>
    <p:checke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2E2D7-C876-4BF2-8F63-36CD6937100E}" type="datetimeFigureOut">
              <a:rPr lang="zh-CN" altLang="en-US" smtClean="0"/>
              <a:t>2013-8-6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D7A17-5F0F-46CF-84C5-EF5C7C7B8D4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>
    <p:checke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2E2D7-C876-4BF2-8F63-36CD6937100E}" type="datetimeFigureOut">
              <a:rPr lang="zh-CN" altLang="en-US" smtClean="0"/>
              <a:t>2013-8-6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D7A17-5F0F-46CF-84C5-EF5C7C7B8D4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>
    <p:checke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2E2D7-C876-4BF2-8F63-36CD6937100E}" type="datetimeFigureOut">
              <a:rPr lang="zh-CN" altLang="en-US" smtClean="0"/>
              <a:t>2013-8-6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D7A17-5F0F-46CF-84C5-EF5C7C7B8D4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>
    <p:checke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D2E2D7-C876-4BF2-8F63-36CD6937100E}" type="datetimeFigureOut">
              <a:rPr lang="zh-CN" altLang="en-US" smtClean="0"/>
              <a:t>2013-8-6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9D7A17-5F0F-46CF-84C5-EF5C7C7B8D4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checker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2" charset="-122"/>
                <a:ea typeface="黑体" pitchFamily="2" charset="-122"/>
              </a:rPr>
              <a:t>彩霞公司产品介绍</a:t>
            </a:r>
            <a:endParaRPr lang="zh-CN" altLang="en-US" dirty="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285852" y="3929066"/>
            <a:ext cx="6772300" cy="1000132"/>
          </a:xfrm>
        </p:spPr>
        <p:txBody>
          <a:bodyPr>
            <a:normAutofit/>
          </a:bodyPr>
          <a:lstStyle/>
          <a:p>
            <a:r>
              <a:rPr lang="en-US" altLang="zh-CN" sz="4400" dirty="0" smtClean="0">
                <a:latin typeface="黑体" pitchFamily="2" charset="-122"/>
                <a:ea typeface="黑体" pitchFamily="2" charset="-122"/>
              </a:rPr>
              <a:t>---</a:t>
            </a:r>
            <a:r>
              <a:rPr lang="zh-CN" altLang="en-US" sz="4400" dirty="0" smtClean="0">
                <a:latin typeface="黑体" pitchFamily="2" charset="-122"/>
                <a:ea typeface="黑体" pitchFamily="2" charset="-122"/>
              </a:rPr>
              <a:t>新产品数字大屏幕彩电</a:t>
            </a:r>
            <a:endParaRPr lang="zh-CN" altLang="en-US" sz="4400" dirty="0">
              <a:latin typeface="黑体" pitchFamily="2" charset="-122"/>
              <a:ea typeface="黑体" pitchFamily="2" charset="-122"/>
            </a:endParaRP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数字大屏幕彩电主要功能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r>
              <a:rPr lang="zh-CN" altLang="en-US" dirty="0" smtClean="0"/>
              <a:t>数字信号</a:t>
            </a:r>
            <a:endParaRPr lang="en-US" altLang="zh-CN" dirty="0" smtClean="0"/>
          </a:p>
          <a:p>
            <a:r>
              <a:rPr lang="zh-CN" altLang="en-US" dirty="0" smtClean="0"/>
              <a:t>高清晰度</a:t>
            </a:r>
            <a:endParaRPr lang="en-US" altLang="zh-CN" dirty="0" smtClean="0"/>
          </a:p>
          <a:p>
            <a:r>
              <a:rPr lang="zh-CN" altLang="en-US" dirty="0"/>
              <a:t>液</a:t>
            </a:r>
            <a:r>
              <a:rPr lang="zh-CN" altLang="en-US" dirty="0" smtClean="0"/>
              <a:t>晶显示</a:t>
            </a:r>
            <a:endParaRPr lang="en-US" altLang="zh-CN" dirty="0" smtClean="0"/>
          </a:p>
          <a:p>
            <a:r>
              <a:rPr lang="zh-CN" altLang="en-US" dirty="0" smtClean="0"/>
              <a:t>超大屏幕</a:t>
            </a:r>
            <a:endParaRPr lang="zh-CN" altLang="en-US" dirty="0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</TotalTime>
  <Words>46</Words>
  <Application>Microsoft Office PowerPoint</Application>
  <PresentationFormat>全屏显示(4:3)</PresentationFormat>
  <Paragraphs>7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3" baseType="lpstr">
      <vt:lpstr>Office 主题</vt:lpstr>
      <vt:lpstr>彩霞公司产品介绍</vt:lpstr>
      <vt:lpstr>数字大屏幕彩电主要功能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Administrator</cp:lastModifiedBy>
  <cp:revision>15</cp:revision>
  <dcterms:created xsi:type="dcterms:W3CDTF">2013-08-06T05:57:48Z</dcterms:created>
  <dcterms:modified xsi:type="dcterms:W3CDTF">2013-08-06T08:32:19Z</dcterms:modified>
</cp:coreProperties>
</file>