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2E2D7-C876-4BF2-8F63-36CD6937100E}" type="datetimeFigureOut">
              <a:rPr lang="zh-CN" altLang="en-US" smtClean="0"/>
              <a:t>2013-8-6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D7A17-5F0F-46CF-84C5-EF5C7C7B8D4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2013-08-06T05:57:48Z</dcterms:created>
  <dcterms:modified xsi:type="dcterms:W3CDTF">2013-08-06T06:00:57Z</dcterms:modified>
</cp:coreProperties>
</file>